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2" r:id="rId5"/>
    <p:sldId id="257" r:id="rId6"/>
    <p:sldId id="259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BD960E0-1259-4C4A-A2EB-1B8A9C313322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318CCF-956E-4F80-9DC5-00901AE1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ecca\Videos\Muppets%20for%20Becca\Sesame%20Street%20-%20ABC-DEF-GHI%20(1969)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Music on the Mind?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062912" cy="990600"/>
          </a:xfrm>
        </p:spPr>
        <p:txBody>
          <a:bodyPr/>
          <a:lstStyle/>
          <a:p>
            <a:pPr algn="ctr"/>
            <a:r>
              <a:rPr lang="en-US" dirty="0" smtClean="0"/>
              <a:t>I signed up for choir, now what?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324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Becca Morse</a:t>
            </a:r>
            <a:endParaRPr lang="en-US" dirty="0"/>
          </a:p>
        </p:txBody>
      </p:sp>
      <p:pic>
        <p:nvPicPr>
          <p:cNvPr id="17410" name="Picture 2" descr="http://www.popmatters.com/images/features_art/b/brain-mus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495800"/>
            <a:ext cx="41148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MEAN I HAVE TO SING?!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in choir we sing! But you don’t have to sing a solo if you don’t want to!</a:t>
            </a:r>
          </a:p>
          <a:p>
            <a:r>
              <a:rPr lang="en-US" dirty="0" smtClean="0"/>
              <a:t>Disclosure overview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Performance Attendance</a:t>
            </a:r>
          </a:p>
          <a:p>
            <a:pPr lvl="1"/>
            <a:r>
              <a:rPr lang="en-US" dirty="0" smtClean="0"/>
              <a:t>In Class Performances</a:t>
            </a:r>
          </a:p>
          <a:p>
            <a:pPr lvl="1"/>
            <a:r>
              <a:rPr lang="en-US" dirty="0" smtClean="0"/>
              <a:t>Concerts</a:t>
            </a:r>
          </a:p>
          <a:p>
            <a:pPr lvl="1"/>
            <a:r>
              <a:rPr lang="en-US" dirty="0" smtClean="0"/>
              <a:t>Attendance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part should I 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45480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8434" name="Picture 2" descr="http://www.music-mind.com/Music/Srm0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4648200" cy="41433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9585654">
            <a:off x="3361739" y="2513532"/>
            <a:ext cx="1219200" cy="40011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Soprano</a:t>
            </a:r>
            <a:endParaRPr lang="en-US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19447472">
            <a:off x="5006193" y="3055486"/>
            <a:ext cx="675185" cy="4001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Alto</a:t>
            </a:r>
            <a:endParaRPr lang="en-US" sz="2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9581694">
            <a:off x="3544460" y="4699037"/>
            <a:ext cx="854721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Tenor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9677634">
            <a:off x="5074021" y="5364663"/>
            <a:ext cx="805028" cy="40011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Bass</a:t>
            </a:r>
            <a:endParaRPr lang="en-US" sz="2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pPr algn="ctr"/>
            <a:r>
              <a:rPr lang="en-US" dirty="0" smtClean="0"/>
              <a:t>Where Should I sit?</a:t>
            </a:r>
            <a:endParaRPr lang="en-US" dirty="0"/>
          </a:p>
        </p:txBody>
      </p:sp>
      <p:sp>
        <p:nvSpPr>
          <p:cNvPr id="4" name="Flowchart: Manual Operation 3"/>
          <p:cNvSpPr/>
          <p:nvPr/>
        </p:nvSpPr>
        <p:spPr>
          <a:xfrm rot="19705039">
            <a:off x="1247166" y="3278378"/>
            <a:ext cx="1752600" cy="2057400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Operation 4"/>
          <p:cNvSpPr/>
          <p:nvPr/>
        </p:nvSpPr>
        <p:spPr>
          <a:xfrm rot="21283927">
            <a:off x="2910146" y="2666910"/>
            <a:ext cx="1752600" cy="2057400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Flowchart: Manual Operation 5"/>
          <p:cNvSpPr/>
          <p:nvPr/>
        </p:nvSpPr>
        <p:spPr>
          <a:xfrm rot="561766">
            <a:off x="4651479" y="2719656"/>
            <a:ext cx="1752600" cy="2057400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nual Operation 6"/>
          <p:cNvSpPr/>
          <p:nvPr/>
        </p:nvSpPr>
        <p:spPr>
          <a:xfrm rot="2137124">
            <a:off x="6302557" y="3365888"/>
            <a:ext cx="1752600" cy="2057400"/>
          </a:xfrm>
          <a:prstGeom prst="flowChartManualOperati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38600" y="579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Front!!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939424">
            <a:off x="1390336" y="3918948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Sopranos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236491">
            <a:off x="34290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Altos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492113">
            <a:off x="5105400" y="3276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Tenors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200369">
            <a:off x="6789993" y="4090863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Basses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62912" cy="823912"/>
          </a:xfrm>
        </p:spPr>
        <p:txBody>
          <a:bodyPr/>
          <a:lstStyle/>
          <a:p>
            <a:pPr algn="ctr"/>
            <a:r>
              <a:rPr lang="en-US" dirty="0" smtClean="0"/>
              <a:t>Knowing Note Values!!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086600" cy="838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= an eighth note. Two eighth notes make a quarter note. </a:t>
            </a: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14600"/>
            <a:ext cx="571500" cy="73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95400" y="2514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= a quarter note. Four quarter notes make a whole note. 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24400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990599"/>
            <a:ext cx="533400" cy="41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447800" y="990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= a whole note. 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524000"/>
            <a:ext cx="533400" cy="77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371600" y="1524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= a half note. Two half notes make a whole note.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505200"/>
            <a:ext cx="533400" cy="77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371600" y="35052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= a dotted half note. Three quarter notes make a dotted half note. 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S900074887[1].wav">
            <a:hlinkClick r:id="" action="ppaction://media"/>
          </p:cNvPr>
          <p:cNvPicPr>
            <a:picLocks noRot="1" noChangeAspect="1"/>
          </p:cNvPicPr>
          <p:nvPr>
            <a:wavAudioFile r:embed="rId1" name="MS900074887[1].wav"/>
          </p:nvPr>
        </p:nvPicPr>
        <p:blipFill>
          <a:blip r:embed="rId3" cstate="print"/>
          <a:stretch>
            <a:fillRect/>
          </a:stretch>
        </p:blipFill>
        <p:spPr>
          <a:xfrm>
            <a:off x="4495800" y="5791200"/>
            <a:ext cx="304800" cy="30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Most Common Time Signatures</a:t>
            </a:r>
            <a:endParaRPr lang="en-US" dirty="0"/>
          </a:p>
        </p:txBody>
      </p:sp>
      <p:pic>
        <p:nvPicPr>
          <p:cNvPr id="4" name="Content Placeholder 3" descr="Common_time_signatures image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66800" y="2590800"/>
            <a:ext cx="7106831" cy="2444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Sight Singing Intro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57912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IT IS OKAY TO MAKE MISTAKES!!!!!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6" name="Sesame Street - ABC-DEF-GHI (1969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Sight Singing Intro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79792"/>
          </a:xfrm>
        </p:spPr>
        <p:txBody>
          <a:bodyPr/>
          <a:lstStyle/>
          <a:p>
            <a:r>
              <a:rPr lang="en-US" dirty="0" smtClean="0"/>
              <a:t>Always read at least one measure ahead. </a:t>
            </a:r>
          </a:p>
          <a:p>
            <a:r>
              <a:rPr lang="en-US" dirty="0" smtClean="0"/>
              <a:t>Don’t be shy, the more confident you are, the better you sing.</a:t>
            </a:r>
          </a:p>
          <a:p>
            <a:r>
              <a:rPr lang="en-US" dirty="0" smtClean="0"/>
              <a:t>If the notes go up, so does your voice.</a:t>
            </a:r>
          </a:p>
          <a:p>
            <a:r>
              <a:rPr lang="en-US" dirty="0" smtClean="0"/>
              <a:t>If the notes go down, so does your voice.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 for this class!!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Respectful.</a:t>
            </a:r>
          </a:p>
          <a:p>
            <a:r>
              <a:rPr lang="en-US" dirty="0" smtClean="0"/>
              <a:t>Give it a shot, have an open mind.</a:t>
            </a:r>
          </a:p>
          <a:p>
            <a:r>
              <a:rPr lang="en-US" dirty="0" smtClean="0"/>
              <a:t>Don’t give up.</a:t>
            </a:r>
          </a:p>
          <a:p>
            <a:r>
              <a:rPr lang="en-US" dirty="0" smtClean="0"/>
              <a:t>Try new things, all the time!</a:t>
            </a:r>
          </a:p>
          <a:p>
            <a:r>
              <a:rPr lang="en-US" dirty="0" smtClean="0"/>
              <a:t>Most importantly, have fun, that is what music is all about!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chemeClr val="tx2">
                    <a:lumMod val="10000"/>
                  </a:schemeClr>
                </a:solidFill>
              </a:rPr>
              <a:t>Welcome to Class!!!</a:t>
            </a:r>
            <a:endParaRPr lang="en-US" sz="4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19855</TotalTime>
  <Words>252</Words>
  <Application>Microsoft Office PowerPoint</Application>
  <PresentationFormat>On-screen Show (4:3)</PresentationFormat>
  <Paragraphs>44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Music on the Mind?</vt:lpstr>
      <vt:lpstr>YOU MEAN I HAVE TO SING?!</vt:lpstr>
      <vt:lpstr>What part should I sing?</vt:lpstr>
      <vt:lpstr>Where Should I sit?</vt:lpstr>
      <vt:lpstr>Knowing Note Values!!</vt:lpstr>
      <vt:lpstr>The Most Common Time Signatures</vt:lpstr>
      <vt:lpstr>Sight Singing Intro</vt:lpstr>
      <vt:lpstr>Sight Singing Intro Cntd.</vt:lpstr>
      <vt:lpstr>Rules for this class!!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on the Mind?</dc:title>
  <dc:creator>Becca</dc:creator>
  <cp:lastModifiedBy>Becca</cp:lastModifiedBy>
  <cp:revision>506</cp:revision>
  <dcterms:created xsi:type="dcterms:W3CDTF">2011-06-21T13:30:31Z</dcterms:created>
  <dcterms:modified xsi:type="dcterms:W3CDTF">2011-07-15T01:36:08Z</dcterms:modified>
</cp:coreProperties>
</file>